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83" r:id="rId4"/>
    <p:sldId id="279" r:id="rId5"/>
    <p:sldId id="281" r:id="rId6"/>
    <p:sldId id="284" r:id="rId7"/>
    <p:sldId id="260" r:id="rId8"/>
    <p:sldId id="263" r:id="rId9"/>
    <p:sldId id="278" r:id="rId10"/>
    <p:sldId id="264" r:id="rId11"/>
    <p:sldId id="265" r:id="rId12"/>
    <p:sldId id="267" r:id="rId13"/>
    <p:sldId id="268" r:id="rId14"/>
    <p:sldId id="271" r:id="rId15"/>
    <p:sldId id="272" r:id="rId16"/>
    <p:sldId id="286" r:id="rId17"/>
    <p:sldId id="273" r:id="rId18"/>
    <p:sldId id="274" r:id="rId19"/>
    <p:sldId id="28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0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the right information, use combinatorial control diagram which shows combinations of transcription factors which might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Nicole Anguiano and Anindita Varshneya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898156514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(85.41)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(83.25)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(68.06)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(63.54)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161 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7186138" y="2560780"/>
            <a:ext cx="289097" cy="402702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64100" y="865325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Team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77500" y="865325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397" y="444870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3334947" y="2420875"/>
            <a:ext cx="4985828" cy="252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Insert Most Recent Photo 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2977500" y="1884255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the 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2995"/>
            <a:ext cx="8520600" cy="344017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1000" b="1" dirty="0"/>
          </a:p>
          <a:p>
            <a:endParaRPr lang="en-US" sz="1000" b="1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err="1" smtClean="0">
                <a:solidFill>
                  <a:schemeClr val="tx1"/>
                </a:solidFill>
              </a:rPr>
              <a:t>GRNsight</a:t>
            </a:r>
            <a:r>
              <a:rPr lang="en-US" sz="2200" b="1" dirty="0" smtClean="0">
                <a:solidFill>
                  <a:schemeClr val="tx1"/>
                </a:solidFill>
              </a:rPr>
              <a:t> is user friendly, exists as a web application, and lays out network graphs for medium-scale GRNs that are easily interpretable.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190"/>
            <a:ext cx="8520600" cy="572700"/>
          </a:xfrm>
        </p:spPr>
        <p:txBody>
          <a:bodyPr/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6173" y="1115178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3093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1115</Words>
  <Application>Microsoft Macintosh PowerPoint</Application>
  <PresentationFormat>On-screen Show (16:9)</PresentationFormat>
  <Paragraphs>156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Transcription Factors Control Gene Expression By Binding to Regulatory DNA Sequences</vt:lpstr>
      <vt:lpstr>In Yeast, ~250 Transcription Factors Regulate the ~6000 Genes through Combinatorial Control </vt:lpstr>
      <vt:lpstr>In Yeast, ~250 Transcription Factors Regulate the ~6000 Genes through Combinatorial Control </vt:lpstr>
      <vt:lpstr>GRNsight is Optimized to Visualize Small- to Medium-Scale Networks</vt:lpstr>
      <vt:lpstr>GRNsight Accepts Excel Spreadsheets with an Adjacency Matrix</vt:lpstr>
      <vt:lpstr>GRNsight Rapidly Generates GRN Graphs Using Our Customizations to the Open Source D3 Library </vt:lpstr>
      <vt:lpstr>GRNsight Rapidly Generates GRN Graphs Using Our Customizations to the Open Source D3 Library</vt:lpstr>
      <vt:lpstr>GRNsight Automatically Lays Out Weighted and Unweighted Networks</vt:lpstr>
      <vt:lpstr>GRNsight Has a Service-Oriented Architecture</vt:lpstr>
      <vt:lpstr>The Errors and Warnings Library Was Established In v1.0</vt:lpstr>
      <vt:lpstr>Test Driven Development (TDD) Ensures GRNsight Works as Expected</vt:lpstr>
      <vt:lpstr>Visualization of Edge Weights is User Customizable</vt:lpstr>
      <vt:lpstr>The viewport was enlarged to allow for easier visualization on different screen sizes</vt:lpstr>
      <vt:lpstr>Viewport automatically detected as small on small screen</vt:lpstr>
      <vt:lpstr>A Customizable Normalization Factor Allows Users to Compare Graphs</vt:lpstr>
      <vt:lpstr>The Drafting Board Was Enlarged for Optimal Graph Loading</vt:lpstr>
      <vt:lpstr>Adaptive drafting board algorithm extends drafting board beyond viewport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16</cp:revision>
  <dcterms:modified xsi:type="dcterms:W3CDTF">2017-03-23T20:52:06Z</dcterms:modified>
</cp:coreProperties>
</file>